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59" r:id="rId6"/>
    <p:sldId id="257" r:id="rId7"/>
    <p:sldId id="258" r:id="rId8"/>
    <p:sldId id="261" r:id="rId9"/>
    <p:sldId id="267" r:id="rId10"/>
    <p:sldId id="268" r:id="rId11"/>
    <p:sldId id="266" r:id="rId12"/>
    <p:sldId id="269" r:id="rId13"/>
    <p:sldId id="265" r:id="rId14"/>
    <p:sldId id="260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5940"/>
  </p:normalViewPr>
  <p:slideViewPr>
    <p:cSldViewPr snapToGrid="0" snapToObjects="1">
      <p:cViewPr varScale="1">
        <p:scale>
          <a:sx n="90" d="100"/>
          <a:sy n="90" d="100"/>
        </p:scale>
        <p:origin x="232" y="8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/>
              <a:pPr/>
              <a:t>4/29/20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/>
              <a:pPr/>
              <a:t>4/29/20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/>
              <a:pPr/>
              <a:t>4/29/20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/>
              <a:pPr/>
              <a:t>4/29/20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/>
              <a:pPr/>
              <a:t>4/29/20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 dirty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/>
              <a:t>4/29/20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/>
              <a:pPr/>
              <a:t>4/29/20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0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80382" y="2036767"/>
            <a:ext cx="9448800" cy="1825096"/>
          </a:xfrm>
        </p:spPr>
        <p:txBody>
          <a:bodyPr/>
          <a:lstStyle/>
          <a:p>
            <a:pPr algn="ctr"/>
            <a:r>
              <a:rPr lang="en-US" dirty="0"/>
              <a:t>Group 3 - lit</a:t>
            </a:r>
          </a:p>
        </p:txBody>
      </p:sp>
    </p:spTree>
    <p:extLst>
      <p:ext uri="{BB962C8B-B14F-4D97-AF65-F5344CB8AC3E}">
        <p14:creationId xmlns:p14="http://schemas.microsoft.com/office/powerpoint/2010/main" val="93464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C69DC7-AB16-9847-9416-E7EC2AF48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3628" y="687161"/>
            <a:ext cx="9873343" cy="617083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F3E375-E0BD-8D4B-AF53-742C1B7A7FB6}"/>
              </a:ext>
            </a:extLst>
          </p:cNvPr>
          <p:cNvSpPr txBox="1"/>
          <p:nvPr/>
        </p:nvSpPr>
        <p:spPr>
          <a:xfrm>
            <a:off x="1045029" y="206829"/>
            <a:ext cx="468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TRELLO BOARD – SPRINT 2</a:t>
            </a:r>
          </a:p>
        </p:txBody>
      </p:sp>
    </p:spTree>
    <p:extLst>
      <p:ext uri="{BB962C8B-B14F-4D97-AF65-F5344CB8AC3E}">
        <p14:creationId xmlns:p14="http://schemas.microsoft.com/office/powerpoint/2010/main" val="4116800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62559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Test pages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Test all pages link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 presentation</a:t>
            </a:r>
          </a:p>
        </p:txBody>
      </p:sp>
    </p:spTree>
    <p:extLst>
      <p:ext uri="{BB962C8B-B14F-4D97-AF65-F5344CB8AC3E}">
        <p14:creationId xmlns:p14="http://schemas.microsoft.com/office/powerpoint/2010/main" val="1069561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B6F157-CA94-8542-AA59-89DC4012A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727982"/>
            <a:ext cx="9808029" cy="61300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7637F4-84EB-F047-9693-E168DF88418A}"/>
              </a:ext>
            </a:extLst>
          </p:cNvPr>
          <p:cNvSpPr txBox="1"/>
          <p:nvPr/>
        </p:nvSpPr>
        <p:spPr>
          <a:xfrm>
            <a:off x="1045029" y="206829"/>
            <a:ext cx="468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TRELLO BOARD – SPRINT 3</a:t>
            </a:r>
          </a:p>
        </p:txBody>
      </p:sp>
    </p:spTree>
    <p:extLst>
      <p:ext uri="{BB962C8B-B14F-4D97-AF65-F5344CB8AC3E}">
        <p14:creationId xmlns:p14="http://schemas.microsoft.com/office/powerpoint/2010/main" val="3654092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Testing.mp4" descr="Testing.mp4">
            <a:hlinkClick r:id="" action="ppaction://media"/>
            <a:extLst>
              <a:ext uri="{FF2B5EF4-FFF2-40B4-BE49-F238E27FC236}">
                <a16:creationId xmlns:a16="http://schemas.microsoft.com/office/drawing/2014/main" id="{D9E51082-55DC-744C-B137-CE36687ADF7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514022" y="1247498"/>
            <a:ext cx="9502321" cy="5523416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BE466DBD-C826-1142-870B-77AF42F44BB8}"/>
              </a:ext>
            </a:extLst>
          </p:cNvPr>
          <p:cNvSpPr txBox="1"/>
          <p:nvPr/>
        </p:nvSpPr>
        <p:spPr>
          <a:xfrm>
            <a:off x="1012371" y="174171"/>
            <a:ext cx="4060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OUR BLOG</a:t>
            </a:r>
          </a:p>
        </p:txBody>
      </p:sp>
    </p:spTree>
    <p:extLst>
      <p:ext uri="{BB962C8B-B14F-4D97-AF65-F5344CB8AC3E}">
        <p14:creationId xmlns:p14="http://schemas.microsoft.com/office/powerpoint/2010/main" val="20355012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024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7108371" cy="1227667"/>
          </a:xfrm>
        </p:spPr>
        <p:txBody>
          <a:bodyPr/>
          <a:lstStyle/>
          <a:p>
            <a:pPr algn="l"/>
            <a:r>
              <a:rPr lang="en-GB" dirty="0"/>
              <a:t>Challenges we faced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839" y="2316162"/>
            <a:ext cx="10490200" cy="315935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Team of 4 to team of 3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Time management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Distance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Technical issues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Communication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COVID lockdown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312E05-096A-9440-A928-C0E7A8AFA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7627" y="1981200"/>
            <a:ext cx="4632962" cy="289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460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D300-B1E9-3F4D-A183-127E471B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771" y="753533"/>
            <a:ext cx="10820399" cy="2801935"/>
          </a:xfrm>
        </p:spPr>
        <p:txBody>
          <a:bodyPr/>
          <a:lstStyle/>
          <a:p>
            <a:pPr algn="ctr"/>
            <a:r>
              <a:rPr lang="en-US" dirty="0"/>
              <a:t>Thank you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AC7BA-34B7-D944-B2D4-F8D241AC5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7870" y="3555468"/>
            <a:ext cx="10490200" cy="955675"/>
          </a:xfrm>
        </p:spPr>
        <p:txBody>
          <a:bodyPr/>
          <a:lstStyle/>
          <a:p>
            <a:pPr algn="ctr"/>
            <a:r>
              <a:rPr lang="en-US" dirty="0"/>
              <a:t>From Lola, Tasha &amp; Nini</a:t>
            </a:r>
          </a:p>
        </p:txBody>
      </p:sp>
    </p:spTree>
    <p:extLst>
      <p:ext uri="{BB962C8B-B14F-4D97-AF65-F5344CB8AC3E}">
        <p14:creationId xmlns:p14="http://schemas.microsoft.com/office/powerpoint/2010/main" val="2360084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Ladies In Tech stylized as LIT, is a group of consisting of 3 women from London and Oxford . Lola, Nini and Tasha are all aspiring to transition to a career in technology as a developer. The Sky Get In To Tech course provided us with the foundation, encouragement and confidence to embark on our technology careers .</a:t>
            </a:r>
          </a:p>
        </p:txBody>
      </p:sp>
    </p:spTree>
    <p:extLst>
      <p:ext uri="{BB962C8B-B14F-4D97-AF65-F5344CB8AC3E}">
        <p14:creationId xmlns:p14="http://schemas.microsoft.com/office/powerpoint/2010/main" val="1676607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The project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1825096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Create a blog from scratch using the foundations we have learnt in our 16 week course.</a:t>
            </a:r>
          </a:p>
          <a:p>
            <a:r>
              <a:rPr lang="en-US" dirty="0"/>
              <a:t>Our blog: ladiesintech.com </a:t>
            </a:r>
          </a:p>
          <a:p>
            <a:r>
              <a:rPr lang="en-US" dirty="0"/>
              <a:t>Inspired by our Get In To Tech scheme, we created a blog to help women who wish to transition in to a career in tech. The blog would list stories of women on their career journey in tech, learning tips, useful resources and list of key events.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715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E3E9E-9BF2-FE43-9251-B63F3F2C8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78374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RAINY DAY vs SUNNY DAY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6D318D-64E4-3D4A-B48E-8B99EF95F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6370" y="1618497"/>
            <a:ext cx="1716315" cy="1810503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35EA1B8-4459-DB44-A588-AB91068EAE8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34259" y="1410888"/>
            <a:ext cx="2902856" cy="2902856"/>
          </a:xfr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9CC16F-73D0-1742-A1B7-8A6368C77838}"/>
              </a:ext>
            </a:extLst>
          </p:cNvPr>
          <p:cNvCxnSpPr/>
          <p:nvPr/>
        </p:nvCxnSpPr>
        <p:spPr>
          <a:xfrm>
            <a:off x="6215743" y="1872343"/>
            <a:ext cx="0" cy="4811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AB184D8-FFB9-1D4E-A9D3-97B805B6F29F}"/>
              </a:ext>
            </a:extLst>
          </p:cNvPr>
          <p:cNvSpPr txBox="1"/>
          <p:nvPr/>
        </p:nvSpPr>
        <p:spPr>
          <a:xfrm>
            <a:off x="1197429" y="3624943"/>
            <a:ext cx="3581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number of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functions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 sprints maximum- Research, build,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C53570-B695-2D4C-B791-FE382D7F2A60}"/>
              </a:ext>
            </a:extLst>
          </p:cNvPr>
          <p:cNvSpPr txBox="1"/>
          <p:nvPr/>
        </p:nvSpPr>
        <p:spPr>
          <a:xfrm flipH="1">
            <a:off x="7045233" y="3428999"/>
            <a:ext cx="3111116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pages such as search internships, FAQ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Security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Comments section under blog posts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an admin area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Share function for blogs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Newsletter/ email sign up</a:t>
            </a:r>
          </a:p>
        </p:txBody>
      </p:sp>
    </p:spTree>
    <p:extLst>
      <p:ext uri="{BB962C8B-B14F-4D97-AF65-F5344CB8AC3E}">
        <p14:creationId xmlns:p14="http://schemas.microsoft.com/office/powerpoint/2010/main" val="2398782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1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164737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Finalise blog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Create Trello 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Research tech blog and gather tech stories and images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Research potential code needed </a:t>
            </a:r>
          </a:p>
        </p:txBody>
      </p:sp>
    </p:spTree>
    <p:extLst>
      <p:ext uri="{BB962C8B-B14F-4D97-AF65-F5344CB8AC3E}">
        <p14:creationId xmlns:p14="http://schemas.microsoft.com/office/powerpoint/2010/main" val="430403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94C79-56A1-0D45-86DF-594B30A8A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Recording #3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6597" y="764373"/>
            <a:ext cx="10229603" cy="554577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298335-0E7F-1C43-92EF-0AF9D1A4226F}"/>
              </a:ext>
            </a:extLst>
          </p:cNvPr>
          <p:cNvSpPr txBox="1"/>
          <p:nvPr/>
        </p:nvSpPr>
        <p:spPr>
          <a:xfrm>
            <a:off x="1012371" y="174171"/>
            <a:ext cx="4060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WIREFRAME</a:t>
            </a:r>
          </a:p>
        </p:txBody>
      </p:sp>
    </p:spTree>
    <p:extLst>
      <p:ext uri="{BB962C8B-B14F-4D97-AF65-F5344CB8AC3E}">
        <p14:creationId xmlns:p14="http://schemas.microsoft.com/office/powerpoint/2010/main" val="809953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0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6BDDC-F7ED-7444-A8E8-9E898E6AA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88187-9A2A-2944-9F2A-A341F807A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6"/>
          <a:stretch/>
        </p:blipFill>
        <p:spPr bwMode="auto">
          <a:xfrm>
            <a:off x="939967" y="566057"/>
            <a:ext cx="10283203" cy="5671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B32288-1455-944B-9B5D-945B27CFB42B}"/>
              </a:ext>
            </a:extLst>
          </p:cNvPr>
          <p:cNvSpPr txBox="1"/>
          <p:nvPr/>
        </p:nvSpPr>
        <p:spPr>
          <a:xfrm>
            <a:off x="1045029" y="206829"/>
            <a:ext cx="468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TRELLO BOARD</a:t>
            </a:r>
          </a:p>
        </p:txBody>
      </p:sp>
    </p:spTree>
    <p:extLst>
      <p:ext uri="{BB962C8B-B14F-4D97-AF65-F5344CB8AC3E}">
        <p14:creationId xmlns:p14="http://schemas.microsoft.com/office/powerpoint/2010/main" val="469967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62559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 backend pages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 frontend pages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Research bootstrap/ styling </a:t>
            </a:r>
          </a:p>
        </p:txBody>
      </p:sp>
    </p:spTree>
    <p:extLst>
      <p:ext uri="{BB962C8B-B14F-4D97-AF65-F5344CB8AC3E}">
        <p14:creationId xmlns:p14="http://schemas.microsoft.com/office/powerpoint/2010/main" val="724707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B1D0C-181C-1846-96CF-CD421C3EE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3149" y="457200"/>
            <a:ext cx="10156555" cy="634784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0CD3A5-F78A-9A43-96B4-425E9FB22032}"/>
              </a:ext>
            </a:extLst>
          </p:cNvPr>
          <p:cNvSpPr txBox="1"/>
          <p:nvPr/>
        </p:nvSpPr>
        <p:spPr>
          <a:xfrm>
            <a:off x="1073149" y="87868"/>
            <a:ext cx="468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PAGE BUILD </a:t>
            </a:r>
          </a:p>
        </p:txBody>
      </p:sp>
    </p:spTree>
    <p:extLst>
      <p:ext uri="{BB962C8B-B14F-4D97-AF65-F5344CB8AC3E}">
        <p14:creationId xmlns:p14="http://schemas.microsoft.com/office/powerpoint/2010/main" val="388945536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1334</TotalTime>
  <Words>279</Words>
  <Application>Microsoft Macintosh PowerPoint</Application>
  <PresentationFormat>Widescreen</PresentationFormat>
  <Paragraphs>45</Paragraphs>
  <Slides>15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Vapor Trail</vt:lpstr>
      <vt:lpstr>Group 3 - lit</vt:lpstr>
      <vt:lpstr>About US</vt:lpstr>
      <vt:lpstr>The project</vt:lpstr>
      <vt:lpstr>RAINY DAY vs SUNNY DAY </vt:lpstr>
      <vt:lpstr>Sprint 1</vt:lpstr>
      <vt:lpstr>PowerPoint Presentation</vt:lpstr>
      <vt:lpstr>PowerPoint Presentation</vt:lpstr>
      <vt:lpstr>Sprint 2</vt:lpstr>
      <vt:lpstr>PowerPoint Presentation</vt:lpstr>
      <vt:lpstr>PowerPoint Presentation</vt:lpstr>
      <vt:lpstr>Sprint 3</vt:lpstr>
      <vt:lpstr>PowerPoint Presentation</vt:lpstr>
      <vt:lpstr>PowerPoint Presentation</vt:lpstr>
      <vt:lpstr>Challenges we faced 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Omolola Adeyemi</dc:creator>
  <cp:lastModifiedBy>Nini Olorunoje</cp:lastModifiedBy>
  <cp:revision>17</cp:revision>
  <dcterms:created xsi:type="dcterms:W3CDTF">2020-04-17T10:07:22Z</dcterms:created>
  <dcterms:modified xsi:type="dcterms:W3CDTF">2020-04-29T08:47:48Z</dcterms:modified>
</cp:coreProperties>
</file>